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906000" cy="6858000" type="A4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200"/>
            </a:lvl1pPr>
          </a:lstStyle>
          <a:p>
            <a:fld id="{FD382518-809F-405C-B5E3-6E56E0F3DCF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1200150"/>
            <a:ext cx="46799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8"/>
            <a:ext cx="3169920" cy="481726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8"/>
            <a:ext cx="3169920" cy="481726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200"/>
            </a:lvl1pPr>
          </a:lstStyle>
          <a:p>
            <a:fld id="{CA0FA0F1-E5F9-43A5-ADAF-F65CADAB72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88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3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653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61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56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2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32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79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17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69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05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2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83970E-2A53-42A2-B365-9C8CFFCA7439}" type="datetimeFigureOut">
              <a:rPr lang="en-IN" smtClean="0"/>
              <a:t>08-04-2026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A24F65-3655-4341-B183-DFF7C619C92F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8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7026"/>
            <a:ext cx="9906000" cy="7094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934" y="1242974"/>
            <a:ext cx="4386266" cy="342548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GSC, VADNAGAR</a:t>
            </a:r>
            <a:endParaRPr lang="en-IN" sz="16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28" y="68772"/>
            <a:ext cx="1128675" cy="1149706"/>
          </a:xfrm>
        </p:spPr>
      </p:pic>
      <p:sp>
        <p:nvSpPr>
          <p:cNvPr id="8" name="TextBox 7"/>
          <p:cNvSpPr txBox="1"/>
          <p:nvPr/>
        </p:nvSpPr>
        <p:spPr>
          <a:xfrm>
            <a:off x="4074269" y="1850166"/>
            <a:ext cx="5554363" cy="34778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latin typeface="Perpetua" panose="02020502060401020303" pitchFamily="18" charset="0"/>
              </a:rPr>
              <a:t>One Day Exposure cum Field Trip of </a:t>
            </a:r>
          </a:p>
          <a:p>
            <a:pPr algn="ctr"/>
            <a:r>
              <a:rPr lang="en-US" sz="4400" b="1" i="1" dirty="0" smtClean="0">
                <a:latin typeface="Perpetua" panose="02020502060401020303" pitchFamily="18" charset="0"/>
              </a:rPr>
              <a:t>Students to Innovation and Incubation Center, PDEU, Gandhinagar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2409" y="5864559"/>
            <a:ext cx="9491472" cy="949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Date : 04 February 2026       Reporting Time: 07:30 am at GSC, VADNAGAR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Bus will leave the campus by 8:00 AM  and return back by 5:00 pm</a:t>
            </a:r>
          </a:p>
          <a:p>
            <a:pPr algn="ctr"/>
            <a:endParaRPr lang="en-IN" sz="1200" b="1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2" y="71945"/>
            <a:ext cx="1626364" cy="1376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848" y="45835"/>
            <a:ext cx="1464356" cy="1665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19" y="-17026"/>
            <a:ext cx="1260000" cy="1260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884128" y="1239547"/>
            <a:ext cx="4301382" cy="333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KCG</a:t>
            </a:r>
            <a:endParaRPr lang="en-IN" sz="180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312" y="5418085"/>
            <a:ext cx="426912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Perpetua" panose="02020502060401020303" pitchFamily="18" charset="0"/>
              </a:rPr>
              <a:t>Coordinator: Dr Neha A. </a:t>
            </a:r>
            <a:r>
              <a:rPr lang="en-IN" sz="2000" b="1" dirty="0" err="1" smtClean="0">
                <a:latin typeface="Perpetua" panose="02020502060401020303" pitchFamily="18" charset="0"/>
              </a:rPr>
              <a:t>Nandkeolyar</a:t>
            </a:r>
            <a:endParaRPr lang="en-IN" sz="2000" b="1" dirty="0">
              <a:latin typeface="Perpetua" panose="02020502060401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191" y="5401837"/>
            <a:ext cx="316144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latin typeface="Perpetua" panose="02020502060401020303" pitchFamily="18" charset="0"/>
              </a:rPr>
              <a:t>Principal: Dr P. S. Patel</a:t>
            </a:r>
            <a:endParaRPr lang="en-IN" sz="2000" b="1" dirty="0">
              <a:latin typeface="Perpetua" panose="02020502060401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" r="-528" b="4664"/>
          <a:stretch/>
        </p:blipFill>
        <p:spPr>
          <a:xfrm>
            <a:off x="210312" y="1803627"/>
            <a:ext cx="3721609" cy="3524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2" descr="Student Start-up innovation policy 2.0 of Gujarat - Osmi Jaiswal"/>
          <p:cNvPicPr>
            <a:picLocks noChangeAspect="1" noChangeArrowheads="1"/>
          </p:cNvPicPr>
          <p:nvPr/>
        </p:nvPicPr>
        <p:blipFill>
          <a:blip r:embed="rId7"/>
          <a:srcRect b="39875"/>
          <a:stretch>
            <a:fillRect/>
          </a:stretch>
        </p:blipFill>
        <p:spPr bwMode="auto">
          <a:xfrm>
            <a:off x="2115699" y="127178"/>
            <a:ext cx="2066088" cy="939720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950614" y="1172411"/>
            <a:ext cx="4301382" cy="333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SSIP2.0</a:t>
            </a:r>
            <a:endParaRPr lang="en-IN" sz="180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48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</TotalTime>
  <Words>65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Baskerville Old Face</vt:lpstr>
      <vt:lpstr>Calibri</vt:lpstr>
      <vt:lpstr>Calibri Light</vt:lpstr>
      <vt:lpstr>Imprint MT Shadow</vt:lpstr>
      <vt:lpstr>Perpetua</vt:lpstr>
      <vt:lpstr>Retrospect</vt:lpstr>
      <vt:lpstr>GSC, VADNAGAR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SCIENCE COLLEGE  VADNAGAR</dc:title>
  <dc:creator>acer</dc:creator>
  <cp:lastModifiedBy>Microsoft account</cp:lastModifiedBy>
  <cp:revision>27</cp:revision>
  <cp:lastPrinted>2024-07-29T06:42:39Z</cp:lastPrinted>
  <dcterms:created xsi:type="dcterms:W3CDTF">2024-07-29T05:49:39Z</dcterms:created>
  <dcterms:modified xsi:type="dcterms:W3CDTF">2026-04-08T06:49:09Z</dcterms:modified>
</cp:coreProperties>
</file>